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4"/>
  </p:sldMasterIdLst>
  <p:notesMasterIdLst>
    <p:notesMasterId r:id="rId5"/>
  </p:notesMasterIdLst>
  <p:sldIdLst>
    <p:sldId id="256" r:id="rId6"/>
  </p:sldIdLst>
  <p:sldSz cy="6858000" cx="12192000"/>
  <p:notesSz cx="6858000" cy="9144000"/>
  <p:embeddedFontLst>
    <p:embeddedFont>
      <p:font typeface="Nunito SemiBold"/>
      <p:regular r:id="rId7"/>
      <p:bold r:id="rId8"/>
      <p:italic r:id="rId9"/>
      <p:boldItalic r:id="rId10"/>
    </p:embeddedFont>
    <p:embeddedFont>
      <p:font typeface="Nunito"/>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FDFA6B8-EFB8-4E8A-AE33-E130C81651D1}">
  <a:tblStyle styleId="{7FDFA6B8-EFB8-4E8A-AE33-E130C81651D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font" Target="fonts/Nunito-regular.fntdata"/><Relationship Id="rId10" Type="http://schemas.openxmlformats.org/officeDocument/2006/relationships/font" Target="fonts/NunitoSemiBold-boldItalic.fntdata"/><Relationship Id="rId13" Type="http://schemas.openxmlformats.org/officeDocument/2006/relationships/font" Target="fonts/Nunito-italic.fntdata"/><Relationship Id="rId12" Type="http://schemas.openxmlformats.org/officeDocument/2006/relationships/font" Target="fonts/Nunito-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font" Target="fonts/NunitoSemiBold-italic.fntdata"/><Relationship Id="rId14" Type="http://schemas.openxmlformats.org/officeDocument/2006/relationships/font" Target="fonts/Nuni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NunitoSemiBold-regular.fntdata"/><Relationship Id="rId8" Type="http://schemas.openxmlformats.org/officeDocument/2006/relationships/font" Target="fonts/NunitoSemiBold-bold.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6f4a9ee1ec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6f4a9ee1ec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4" name="Google Shape;164;g6f4a9ee1ec_0_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4.png"/><Relationship Id="rId4" Type="http://schemas.openxmlformats.org/officeDocument/2006/relationships/image" Target="../media/image18.png"/><Relationship Id="rId5" Type="http://schemas.openxmlformats.org/officeDocument/2006/relationships/image" Target="../media/image11.png"/><Relationship Id="rId6" Type="http://schemas.openxmlformats.org/officeDocument/2006/relationships/image" Target="../media/image1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8.png"/><Relationship Id="rId4" Type="http://schemas.openxmlformats.org/officeDocument/2006/relationships/image" Target="../media/image11.png"/><Relationship Id="rId5" Type="http://schemas.openxmlformats.org/officeDocument/2006/relationships/image" Target="../media/image1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6" name="Google Shape;16;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3000"/>
              <a:buNone/>
              <a:defRPr sz="3000"/>
            </a:lvl1pPr>
            <a:lvl2pPr lvl="1" algn="l">
              <a:lnSpc>
                <a:spcPct val="90000"/>
              </a:lnSpc>
              <a:spcBef>
                <a:spcPts val="0"/>
              </a:spcBef>
              <a:spcAft>
                <a:spcPts val="0"/>
              </a:spcAft>
              <a:buSzPts val="3000"/>
              <a:buNone/>
              <a:defRPr sz="3000"/>
            </a:lvl2pPr>
            <a:lvl3pPr lvl="2" algn="l">
              <a:lnSpc>
                <a:spcPct val="90000"/>
              </a:lnSpc>
              <a:spcBef>
                <a:spcPts val="0"/>
              </a:spcBef>
              <a:spcAft>
                <a:spcPts val="0"/>
              </a:spcAft>
              <a:buSzPts val="3000"/>
              <a:buNone/>
              <a:defRPr sz="3000"/>
            </a:lvl3pPr>
            <a:lvl4pPr lvl="3" algn="l">
              <a:lnSpc>
                <a:spcPct val="90000"/>
              </a:lnSpc>
              <a:spcBef>
                <a:spcPts val="0"/>
              </a:spcBef>
              <a:spcAft>
                <a:spcPts val="0"/>
              </a:spcAft>
              <a:buSzPts val="3000"/>
              <a:buNone/>
              <a:defRPr sz="3000"/>
            </a:lvl4pPr>
            <a:lvl5pPr lvl="4" algn="l">
              <a:lnSpc>
                <a:spcPct val="90000"/>
              </a:lnSpc>
              <a:spcBef>
                <a:spcPts val="0"/>
              </a:spcBef>
              <a:spcAft>
                <a:spcPts val="0"/>
              </a:spcAft>
              <a:buSzPts val="3000"/>
              <a:buNone/>
              <a:defRPr sz="3000"/>
            </a:lvl5pPr>
            <a:lvl6pPr lvl="5" algn="l">
              <a:lnSpc>
                <a:spcPct val="90000"/>
              </a:lnSpc>
              <a:spcBef>
                <a:spcPts val="0"/>
              </a:spcBef>
              <a:spcAft>
                <a:spcPts val="0"/>
              </a:spcAft>
              <a:buSzPts val="3000"/>
              <a:buNone/>
              <a:defRPr sz="3000"/>
            </a:lvl6pPr>
            <a:lvl7pPr lvl="6" algn="l">
              <a:lnSpc>
                <a:spcPct val="90000"/>
              </a:lnSpc>
              <a:spcBef>
                <a:spcPts val="0"/>
              </a:spcBef>
              <a:spcAft>
                <a:spcPts val="0"/>
              </a:spcAft>
              <a:buSzPts val="3000"/>
              <a:buNone/>
              <a:defRPr sz="3000"/>
            </a:lvl7pPr>
            <a:lvl8pPr lvl="7" algn="l">
              <a:lnSpc>
                <a:spcPct val="90000"/>
              </a:lnSpc>
              <a:spcBef>
                <a:spcPts val="0"/>
              </a:spcBef>
              <a:spcAft>
                <a:spcPts val="0"/>
              </a:spcAft>
              <a:buSzPts val="3000"/>
              <a:buNone/>
              <a:defRPr sz="3000"/>
            </a:lvl8pPr>
            <a:lvl9pPr lvl="8" algn="l">
              <a:lnSpc>
                <a:spcPct val="90000"/>
              </a:lnSpc>
              <a:spcBef>
                <a:spcPts val="0"/>
              </a:spcBef>
              <a:spcAft>
                <a:spcPts val="0"/>
              </a:spcAft>
              <a:buSzPts val="3000"/>
              <a:buNone/>
              <a:defRPr sz="3000"/>
            </a:lvl9pPr>
          </a:lstStyle>
          <a:p/>
        </p:txBody>
      </p:sp>
      <p:pic>
        <p:nvPicPr>
          <p:cNvPr id="17" name="Google Shape;17;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8" name="Google Shape;18;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defRPr>
            </a:lvl1pPr>
            <a:lvl2pPr lvl="1" algn="ctr">
              <a:lnSpc>
                <a:spcPct val="90000"/>
              </a:lnSpc>
              <a:spcBef>
                <a:spcPts val="500"/>
              </a:spcBef>
              <a:spcAft>
                <a:spcPts val="0"/>
              </a:spcAft>
              <a:buClr>
                <a:schemeClr val="dk1"/>
              </a:buClr>
              <a:buSzPts val="2400"/>
              <a:buNone/>
              <a:defRPr/>
            </a:lvl2pPr>
            <a:lvl3pPr lvl="2" algn="ctr">
              <a:lnSpc>
                <a:spcPct val="90000"/>
              </a:lnSpc>
              <a:spcBef>
                <a:spcPts val="500"/>
              </a:spcBef>
              <a:spcAft>
                <a:spcPts val="0"/>
              </a:spcAft>
              <a:buClr>
                <a:schemeClr val="dk1"/>
              </a:buClr>
              <a:buSzPts val="2400"/>
              <a:buNone/>
              <a:defRPr sz="2400"/>
            </a:lvl3pPr>
            <a:lvl4pPr lvl="3" algn="ctr">
              <a:lnSpc>
                <a:spcPct val="90000"/>
              </a:lnSpc>
              <a:spcBef>
                <a:spcPts val="500"/>
              </a:spcBef>
              <a:spcAft>
                <a:spcPts val="0"/>
              </a:spcAft>
              <a:buClr>
                <a:schemeClr val="dk1"/>
              </a:buClr>
              <a:buSzPts val="2400"/>
              <a:buNone/>
              <a:defRPr sz="2400"/>
            </a:lvl4pPr>
            <a:lvl5pPr lvl="4" algn="ctr">
              <a:lnSpc>
                <a:spcPct val="90000"/>
              </a:lnSpc>
              <a:spcBef>
                <a:spcPts val="500"/>
              </a:spcBef>
              <a:spcAft>
                <a:spcPts val="0"/>
              </a:spcAft>
              <a:buClr>
                <a:schemeClr val="dk1"/>
              </a:buClr>
              <a:buSzPts val="2400"/>
              <a:buNone/>
              <a:defRPr sz="2400"/>
            </a:lvl5pPr>
            <a:lvl6pPr lvl="5" algn="ctr">
              <a:lnSpc>
                <a:spcPct val="90000"/>
              </a:lnSpc>
              <a:spcBef>
                <a:spcPts val="500"/>
              </a:spcBef>
              <a:spcAft>
                <a:spcPts val="0"/>
              </a:spcAft>
              <a:buClr>
                <a:schemeClr val="dk1"/>
              </a:buClr>
              <a:buSzPts val="2400"/>
              <a:buNone/>
              <a:defRPr sz="2400"/>
            </a:lvl6pPr>
            <a:lvl7pPr lvl="6" algn="ctr">
              <a:lnSpc>
                <a:spcPct val="90000"/>
              </a:lnSpc>
              <a:spcBef>
                <a:spcPts val="500"/>
              </a:spcBef>
              <a:spcAft>
                <a:spcPts val="0"/>
              </a:spcAft>
              <a:buClr>
                <a:schemeClr val="dk1"/>
              </a:buClr>
              <a:buSzPts val="2400"/>
              <a:buNone/>
              <a:defRPr sz="2400"/>
            </a:lvl7pPr>
            <a:lvl8pPr lvl="7" algn="ctr">
              <a:lnSpc>
                <a:spcPct val="90000"/>
              </a:lnSpc>
              <a:spcBef>
                <a:spcPts val="500"/>
              </a:spcBef>
              <a:spcAft>
                <a:spcPts val="0"/>
              </a:spcAft>
              <a:buClr>
                <a:schemeClr val="dk1"/>
              </a:buClr>
              <a:buSzPts val="2400"/>
              <a:buNone/>
              <a:defRPr sz="2400"/>
            </a:lvl8pPr>
            <a:lvl9pPr lvl="8" algn="ctr">
              <a:lnSpc>
                <a:spcPct val="90000"/>
              </a:lnSpc>
              <a:spcBef>
                <a:spcPts val="500"/>
              </a:spcBef>
              <a:spcAft>
                <a:spcPts val="0"/>
              </a:spcAft>
              <a:buClr>
                <a:schemeClr val="dk1"/>
              </a:buClr>
              <a:buSzPts val="2400"/>
              <a:buNone/>
              <a:defRPr sz="2400"/>
            </a:lvl9pPr>
          </a:lstStyle>
          <a:p/>
        </p:txBody>
      </p:sp>
      <p:grpSp>
        <p:nvGrpSpPr>
          <p:cNvPr id="19" name="Google Shape;19;p2"/>
          <p:cNvGrpSpPr/>
          <p:nvPr/>
        </p:nvGrpSpPr>
        <p:grpSpPr>
          <a:xfrm>
            <a:off x="0" y="-446"/>
            <a:ext cx="8094368" cy="6867144"/>
            <a:chOff x="0" y="-446"/>
            <a:chExt cx="8094368" cy="6867144"/>
          </a:xfrm>
        </p:grpSpPr>
        <p:pic>
          <p:nvPicPr>
            <p:cNvPr descr="Image" id="20" name="Google Shape;20;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1" name="Google Shape;21;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2" name="Google Shape;22;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3" name="Google Shape;23;p2"/>
          <p:cNvSpPr txBox="1"/>
          <p:nvPr/>
        </p:nvSpPr>
        <p:spPr>
          <a:xfrm>
            <a:off x="8167350" y="6592075"/>
            <a:ext cx="4024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20</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0" name="Shape 90"/>
        <p:cNvGrpSpPr/>
        <p:nvPr/>
      </p:nvGrpSpPr>
      <p:grpSpPr>
        <a:xfrm>
          <a:off x="0" y="0"/>
          <a:ext cx="0" cy="0"/>
          <a:chOff x="0" y="0"/>
          <a:chExt cx="0" cy="0"/>
        </a:xfrm>
      </p:grpSpPr>
      <p:pic>
        <p:nvPicPr>
          <p:cNvPr id="91" name="Google Shape;91;p11"/>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92" name="Google Shape;92;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3" name="Google Shape;93;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4" name="Google Shape;94;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5" name="Google Shape;95;p11"/>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96" name="Google Shape;96;p11"/>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97" name="Google Shape;97;p11"/>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98" name="Shape 98"/>
        <p:cNvGrpSpPr/>
        <p:nvPr/>
      </p:nvGrpSpPr>
      <p:grpSpPr>
        <a:xfrm>
          <a:off x="0" y="0"/>
          <a:ext cx="0" cy="0"/>
          <a:chOff x="0" y="0"/>
          <a:chExt cx="0" cy="0"/>
        </a:xfrm>
      </p:grpSpPr>
      <p:pic>
        <p:nvPicPr>
          <p:cNvPr id="99" name="Google Shape;99;p12"/>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0" name="Google Shape;100;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1" name="Google Shape;101;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2" name="Google Shape;102;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3" name="Google Shape;103;p12"/>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04" name="Google Shape;104;p12"/>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05" name="Google Shape;105;p12"/>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06" name="Shape 106"/>
        <p:cNvGrpSpPr/>
        <p:nvPr/>
      </p:nvGrpSpPr>
      <p:grpSpPr>
        <a:xfrm>
          <a:off x="0" y="0"/>
          <a:ext cx="0" cy="0"/>
          <a:chOff x="0" y="0"/>
          <a:chExt cx="0" cy="0"/>
        </a:xfrm>
      </p:grpSpPr>
      <p:pic>
        <p:nvPicPr>
          <p:cNvPr id="107" name="Google Shape;107;p13"/>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08" name="Google Shape;108;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9" name="Google Shape;109;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0" name="Google Shape;110;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1" name="Google Shape;111;p13"/>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12" name="Google Shape;112;p13"/>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13" name="Google Shape;113;p1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1">
  <p:cSld name="Back page (with disclaimer)_1">
    <p:spTree>
      <p:nvGrpSpPr>
        <p:cNvPr id="114" name="Shape 114"/>
        <p:cNvGrpSpPr/>
        <p:nvPr/>
      </p:nvGrpSpPr>
      <p:grpSpPr>
        <a:xfrm>
          <a:off x="0" y="0"/>
          <a:ext cx="0" cy="0"/>
          <a:chOff x="0" y="0"/>
          <a:chExt cx="0" cy="0"/>
        </a:xfrm>
      </p:grpSpPr>
      <p:pic>
        <p:nvPicPr>
          <p:cNvPr id="115" name="Google Shape;115;p14"/>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16" name="Google Shape;116;p14"/>
          <p:cNvPicPr preferRelativeResize="0"/>
          <p:nvPr/>
        </p:nvPicPr>
        <p:blipFill rotWithShape="1">
          <a:blip r:embed="rId3">
            <a:alphaModFix/>
          </a:blip>
          <a:srcRect b="26814" l="0" r="0" t="26809"/>
          <a:stretch/>
        </p:blipFill>
        <p:spPr>
          <a:xfrm>
            <a:off x="0" y="0"/>
            <a:ext cx="12192001" cy="6858000"/>
          </a:xfrm>
          <a:prstGeom prst="rect">
            <a:avLst/>
          </a:prstGeom>
          <a:noFill/>
          <a:ln>
            <a:noFill/>
          </a:ln>
        </p:spPr>
      </p:pic>
      <p:pic>
        <p:nvPicPr>
          <p:cNvPr descr="Image" id="117" name="Google Shape;117;p14"/>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18" name="Google Shape;118;p14"/>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19" name="Google Shape;119;p14"/>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20" name="Google Shape;120;p14"/>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21" name="Google Shape;121;p14"/>
          <p:cNvSpPr txBox="1"/>
          <p:nvPr/>
        </p:nvSpPr>
        <p:spPr>
          <a:xfrm>
            <a:off x="6877481" y="3244849"/>
            <a:ext cx="4891200" cy="1723200"/>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22" name="Google Shape;122;p14"/>
          <p:cNvSpPr txBox="1"/>
          <p:nvPr>
            <p:ph idx="1" type="subTitle"/>
          </p:nvPr>
        </p:nvSpPr>
        <p:spPr>
          <a:xfrm>
            <a:off x="6877481" y="2114988"/>
            <a:ext cx="4891200" cy="4377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sz="1800">
                <a:solidFill>
                  <a:schemeClr val="dk1"/>
                </a:solidFill>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23" name="Google Shape;123;p14"/>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2020 KOKO Networks Limited – Proprietary &amp; Confidential </a:t>
            </a:r>
            <a:endParaRPr b="1"/>
          </a:p>
        </p:txBody>
      </p:sp>
      <p:sp>
        <p:nvSpPr>
          <p:cNvPr id="124" name="Google Shape;124;p14"/>
          <p:cNvSpPr txBox="1"/>
          <p:nvPr/>
        </p:nvSpPr>
        <p:spPr>
          <a:xfrm>
            <a:off x="6877481" y="10575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25" name="Google Shape;125;p14"/>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26" name="Google Shape;126;p14"/>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p:cSld name="1_Back page (with disclaimer)_1">
    <p:spTree>
      <p:nvGrpSpPr>
        <p:cNvPr id="127" name="Shape 127"/>
        <p:cNvGrpSpPr/>
        <p:nvPr/>
      </p:nvGrpSpPr>
      <p:grpSpPr>
        <a:xfrm>
          <a:off x="0" y="0"/>
          <a:ext cx="0" cy="0"/>
          <a:chOff x="0" y="0"/>
          <a:chExt cx="0" cy="0"/>
        </a:xfrm>
      </p:grpSpPr>
      <p:pic>
        <p:nvPicPr>
          <p:cNvPr descr="Image" id="128" name="Google Shape;128;p15"/>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29" name="Google Shape;129;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0" name="Google Shape;130;p15"/>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1" name="Google Shape;131;p15"/>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2" name="Google Shape;132;p15"/>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3" name="Google Shape;133;p15"/>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4" name="Google Shape;134;p15"/>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
        <p:nvSpPr>
          <p:cNvPr id="135" name="Google Shape;135;p15"/>
          <p:cNvSpPr txBox="1"/>
          <p:nvPr>
            <p:ph idx="1" type="subTitle"/>
          </p:nvPr>
        </p:nvSpPr>
        <p:spPr>
          <a:xfrm>
            <a:off x="6856431" y="33014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36" name="Google Shape;136;p15"/>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37" name="Google Shape;137;p15"/>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2020 KOKO Networks Limited – Proprietary &amp; Confidential </a:t>
            </a:r>
            <a:endParaRPr b="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1">
  <p:cSld name="1_Back page (with disclaimer)_1_1">
    <p:spTree>
      <p:nvGrpSpPr>
        <p:cNvPr id="138" name="Shape 138"/>
        <p:cNvGrpSpPr/>
        <p:nvPr/>
      </p:nvGrpSpPr>
      <p:grpSpPr>
        <a:xfrm>
          <a:off x="0" y="0"/>
          <a:ext cx="0" cy="0"/>
          <a:chOff x="0" y="0"/>
          <a:chExt cx="0" cy="0"/>
        </a:xfrm>
      </p:grpSpPr>
      <p:pic>
        <p:nvPicPr>
          <p:cNvPr descr="Image" id="139" name="Google Shape;139;p16"/>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40" name="Google Shape;140;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41" name="Google Shape;141;p16"/>
          <p:cNvSpPr txBox="1"/>
          <p:nvPr>
            <p:ph idx="1" type="subTitle"/>
          </p:nvPr>
        </p:nvSpPr>
        <p:spPr>
          <a:xfrm>
            <a:off x="6856431" y="24865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2" name="Google Shape;142;p16"/>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43" name="Google Shape;143;p16"/>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2020 KOKO Networks Limited – Proprietary &amp; Confidential </a:t>
            </a:r>
            <a:endParaRPr b="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44" name="Shape 144"/>
        <p:cNvGrpSpPr/>
        <p:nvPr/>
      </p:nvGrpSpPr>
      <p:grpSpPr>
        <a:xfrm>
          <a:off x="0" y="0"/>
          <a:ext cx="0" cy="0"/>
          <a:chOff x="0" y="0"/>
          <a:chExt cx="0" cy="0"/>
        </a:xfrm>
      </p:grpSpPr>
      <p:pic>
        <p:nvPicPr>
          <p:cNvPr id="145" name="Google Shape;145;p17"/>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46" name="Google Shape;146;p17"/>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47" name="Google Shape;147;p17"/>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48" name="Google Shape;148;p17"/>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49" name="Google Shape;149;p17"/>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0" name="Google Shape;150;p1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lt1"/>
                </a:solidFill>
                <a:latin typeface="Nunito"/>
                <a:ea typeface="Nunito"/>
                <a:cs typeface="Nunito"/>
                <a:sym typeface="Nunito"/>
              </a:rPr>
              <a:t>© 2019 KOKO Networks Limited – Proprietary &amp; Confidential </a:t>
            </a:r>
            <a:endParaRPr/>
          </a:p>
        </p:txBody>
      </p:sp>
      <p:sp>
        <p:nvSpPr>
          <p:cNvPr id="151" name="Google Shape;151;p17"/>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3600">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152" name="Shape 152"/>
        <p:cNvGrpSpPr/>
        <p:nvPr/>
      </p:nvGrpSpPr>
      <p:grpSpPr>
        <a:xfrm>
          <a:off x="0" y="0"/>
          <a:ext cx="0" cy="0"/>
          <a:chOff x="0" y="0"/>
          <a:chExt cx="0" cy="0"/>
        </a:xfrm>
      </p:grpSpPr>
      <p:pic>
        <p:nvPicPr>
          <p:cNvPr descr="Image" id="153" name="Google Shape;153;p18"/>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154" name="Google Shape;154;p18"/>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155" name="Google Shape;155;p18"/>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156" name="Google Shape;156;p18"/>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157" name="Google Shape;157;p18"/>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158" name="Google Shape;158;p18"/>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dk1"/>
                </a:solidFill>
                <a:latin typeface="Nunito"/>
                <a:ea typeface="Nunito"/>
                <a:cs typeface="Nunito"/>
                <a:sym typeface="Nunito"/>
              </a:rPr>
              <a:t>© 20</a:t>
            </a:r>
            <a:r>
              <a:rPr lang="en-US" sz="1000">
                <a:solidFill>
                  <a:schemeClr val="dk1"/>
                </a:solidFill>
                <a:latin typeface="Nunito"/>
                <a:ea typeface="Nunito"/>
                <a:cs typeface="Nunito"/>
                <a:sym typeface="Nunito"/>
              </a:rPr>
              <a:t>20</a:t>
            </a:r>
            <a:r>
              <a:rPr b="0" lang="en-US" sz="1000">
                <a:solidFill>
                  <a:schemeClr val="dk1"/>
                </a:solidFill>
                <a:latin typeface="Nunito"/>
                <a:ea typeface="Nunito"/>
                <a:cs typeface="Nunito"/>
                <a:sym typeface="Nunito"/>
              </a:rPr>
              <a:t> KOKO Networks Limited – Proprietary &amp; Confidential </a:t>
            </a:r>
            <a:endParaRPr/>
          </a:p>
        </p:txBody>
      </p:sp>
      <p:cxnSp>
        <p:nvCxnSpPr>
          <p:cNvPr id="159" name="Google Shape;159;p18"/>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160" name="Google Shape;160;p18"/>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
        <p:nvSpPr>
          <p:cNvPr id="30" name="Google Shape;30;p3"/>
          <p:cNvSpPr txBox="1"/>
          <p:nvPr/>
        </p:nvSpPr>
        <p:spPr>
          <a:xfrm>
            <a:off x="7297538" y="2121678"/>
            <a:ext cx="4435500" cy="68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600">
                <a:solidFill>
                  <a:schemeClr val="dk1"/>
                </a:solidFill>
                <a:latin typeface="Nunito"/>
                <a:ea typeface="Nunito"/>
                <a:cs typeface="Nunito"/>
                <a:sym typeface="Nunito"/>
              </a:rPr>
              <a:t>Agenda</a:t>
            </a:r>
            <a:endParaRPr b="1">
              <a:latin typeface="Nunito"/>
              <a:ea typeface="Nunito"/>
              <a:cs typeface="Nunito"/>
              <a:sym typeface="Nunito"/>
            </a:endParaRPr>
          </a:p>
        </p:txBody>
      </p:sp>
      <p:sp>
        <p:nvSpPr>
          <p:cNvPr id="31" name="Google Shape;31;p3"/>
          <p:cNvSpPr txBox="1"/>
          <p:nvPr>
            <p:ph idx="1" type="subTitle"/>
          </p:nvPr>
        </p:nvSpPr>
        <p:spPr>
          <a:xfrm>
            <a:off x="7297525" y="2862025"/>
            <a:ext cx="4435500" cy="3561900"/>
          </a:xfrm>
          <a:prstGeom prst="rect">
            <a:avLst/>
          </a:prstGeom>
        </p:spPr>
        <p:txBody>
          <a:bodyPr anchorCtr="0" anchor="t" bIns="45700" lIns="91425" spcFirstLastPara="1" rIns="91425" wrap="square" tIns="45700">
            <a:noAutofit/>
          </a:bodyPr>
          <a:lstStyle>
            <a:lvl1pPr lvl="0">
              <a:spcBef>
                <a:spcPts val="1000"/>
              </a:spcBef>
              <a:spcAft>
                <a:spcPts val="0"/>
              </a:spcAft>
              <a:buNone/>
              <a:defRPr/>
            </a:lvl1pPr>
            <a:lvl2pPr lvl="1">
              <a:spcBef>
                <a:spcPts val="1000"/>
              </a:spcBef>
              <a:spcAft>
                <a:spcPts val="0"/>
              </a:spcAft>
              <a:buNone/>
              <a:defRPr/>
            </a:lvl2pPr>
            <a:lvl3pPr lvl="2">
              <a:spcBef>
                <a:spcPts val="1000"/>
              </a:spcBef>
              <a:spcAft>
                <a:spcPts val="0"/>
              </a:spcAft>
              <a:buNone/>
              <a:defRPr/>
            </a:lvl3pPr>
            <a:lvl4pPr lvl="3">
              <a:spcBef>
                <a:spcPts val="1000"/>
              </a:spcBef>
              <a:spcAft>
                <a:spcPts val="0"/>
              </a:spcAft>
              <a:buNone/>
              <a:defRPr/>
            </a:lvl4pPr>
            <a:lvl5pPr lvl="4">
              <a:spcBef>
                <a:spcPts val="1000"/>
              </a:spcBef>
              <a:spcAft>
                <a:spcPts val="0"/>
              </a:spcAft>
              <a:buNone/>
              <a:defRPr/>
            </a:lvl5pPr>
            <a:lvl6pPr lvl="5">
              <a:spcBef>
                <a:spcPts val="1000"/>
              </a:spcBef>
              <a:spcAft>
                <a:spcPts val="0"/>
              </a:spcAft>
              <a:buNone/>
              <a:defRPr/>
            </a:lvl6pPr>
            <a:lvl7pPr lvl="6">
              <a:spcBef>
                <a:spcPts val="1000"/>
              </a:spcBef>
              <a:spcAft>
                <a:spcPts val="0"/>
              </a:spcAft>
              <a:buNone/>
              <a:defRPr/>
            </a:lvl7pPr>
            <a:lvl8pPr lvl="7">
              <a:spcBef>
                <a:spcPts val="1000"/>
              </a:spcBef>
              <a:spcAft>
                <a:spcPts val="0"/>
              </a:spcAft>
              <a:buNone/>
              <a:defRPr/>
            </a:lvl8pPr>
            <a:lvl9pPr lvl="8">
              <a:spcBef>
                <a:spcPts val="1000"/>
              </a:spcBef>
              <a:spcAft>
                <a:spcPts val="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3">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4">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600"/>
            <a:ext cx="4147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20</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algn="l">
              <a:lnSpc>
                <a:spcPct val="120000"/>
              </a:lnSpc>
              <a:spcBef>
                <a:spcPts val="1000"/>
              </a:spcBef>
              <a:spcAft>
                <a:spcPts val="0"/>
              </a:spcAft>
              <a:buClr>
                <a:schemeClr val="dk1"/>
              </a:buClr>
              <a:buSzPts val="2800"/>
              <a:buNone/>
              <a:defRPr b="0" sz="2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lvl1pPr lvl="0" algn="ctr">
              <a:buNone/>
              <a:defRPr b="1" sz="1400">
                <a:solidFill>
                  <a:srgbClr val="FFFFFF"/>
                </a:solidFill>
                <a:latin typeface="Nunito"/>
                <a:ea typeface="Nunito"/>
                <a:cs typeface="Nunito"/>
                <a:sym typeface="Nunito"/>
              </a:defRPr>
            </a:lvl1pPr>
            <a:lvl2pPr lvl="1" algn="ctr">
              <a:buNone/>
              <a:defRPr b="1" sz="1400">
                <a:solidFill>
                  <a:srgbClr val="FFFFFF"/>
                </a:solidFill>
                <a:latin typeface="Nunito"/>
                <a:ea typeface="Nunito"/>
                <a:cs typeface="Nunito"/>
                <a:sym typeface="Nunito"/>
              </a:defRPr>
            </a:lvl2pPr>
            <a:lvl3pPr lvl="2" algn="ctr">
              <a:buNone/>
              <a:defRPr b="1" sz="1400">
                <a:solidFill>
                  <a:srgbClr val="FFFFFF"/>
                </a:solidFill>
                <a:latin typeface="Nunito"/>
                <a:ea typeface="Nunito"/>
                <a:cs typeface="Nunito"/>
                <a:sym typeface="Nunito"/>
              </a:defRPr>
            </a:lvl3pPr>
            <a:lvl4pPr lvl="3" algn="ctr">
              <a:buNone/>
              <a:defRPr b="1" sz="1400">
                <a:solidFill>
                  <a:srgbClr val="FFFFFF"/>
                </a:solidFill>
                <a:latin typeface="Nunito"/>
                <a:ea typeface="Nunito"/>
                <a:cs typeface="Nunito"/>
                <a:sym typeface="Nunito"/>
              </a:defRPr>
            </a:lvl4pPr>
            <a:lvl5pPr lvl="4" algn="ctr">
              <a:buNone/>
              <a:defRPr b="1" sz="1400">
                <a:solidFill>
                  <a:srgbClr val="FFFFFF"/>
                </a:solidFill>
                <a:latin typeface="Nunito"/>
                <a:ea typeface="Nunito"/>
                <a:cs typeface="Nunito"/>
                <a:sym typeface="Nunito"/>
              </a:defRPr>
            </a:lvl5pPr>
            <a:lvl6pPr lvl="5" algn="ctr">
              <a:buNone/>
              <a:defRPr b="1" sz="1400">
                <a:solidFill>
                  <a:srgbClr val="FFFFFF"/>
                </a:solidFill>
                <a:latin typeface="Nunito"/>
                <a:ea typeface="Nunito"/>
                <a:cs typeface="Nunito"/>
                <a:sym typeface="Nunito"/>
              </a:defRPr>
            </a:lvl6pPr>
            <a:lvl7pPr lvl="6" algn="ctr">
              <a:buNone/>
              <a:defRPr b="1" sz="1400">
                <a:solidFill>
                  <a:srgbClr val="FFFFFF"/>
                </a:solidFill>
                <a:latin typeface="Nunito"/>
                <a:ea typeface="Nunito"/>
                <a:cs typeface="Nunito"/>
                <a:sym typeface="Nunito"/>
              </a:defRPr>
            </a:lvl7pPr>
            <a:lvl8pPr lvl="7" algn="ctr">
              <a:buNone/>
              <a:defRPr b="1" sz="1400">
                <a:solidFill>
                  <a:srgbClr val="FFFFFF"/>
                </a:solidFill>
                <a:latin typeface="Nunito"/>
                <a:ea typeface="Nunito"/>
                <a:cs typeface="Nunito"/>
                <a:sym typeface="Nunito"/>
              </a:defRPr>
            </a:lvl8pPr>
            <a:lvl9pPr lvl="8" algn="ctr">
              <a:buNone/>
              <a:defRPr b="1" sz="1400">
                <a:solidFill>
                  <a:srgbClr val="FFFFFF"/>
                </a:solidFill>
                <a:latin typeface="Nunito"/>
                <a:ea typeface="Nunito"/>
                <a:cs typeface="Nunito"/>
                <a:sym typeface="Nunit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42" name="Shape 42"/>
        <p:cNvGrpSpPr/>
        <p:nvPr/>
      </p:nvGrpSpPr>
      <p:grpSpPr>
        <a:xfrm>
          <a:off x="0" y="0"/>
          <a:ext cx="0" cy="0"/>
          <a:chOff x="0" y="0"/>
          <a:chExt cx="0" cy="0"/>
        </a:xfrm>
      </p:grpSpPr>
      <p:pic>
        <p:nvPicPr>
          <p:cNvPr id="43" name="Google Shape;43;p5"/>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45" name="Google Shape;45;p5"/>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46" name="Google Shape;46;p5"/>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47" name="Google Shape;47;p5"/>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2400"/>
              <a:buFont typeface="Nunito"/>
              <a:buNone/>
              <a:defRPr b="1" sz="2400">
                <a:latin typeface="Nunito"/>
                <a:ea typeface="Nunito"/>
                <a:cs typeface="Nunito"/>
                <a:sym typeface="Nunito"/>
              </a:defRPr>
            </a:lvl1pPr>
            <a:lvl2pPr lvl="1" algn="l">
              <a:lnSpc>
                <a:spcPct val="90000"/>
              </a:lnSpc>
              <a:spcBef>
                <a:spcPts val="0"/>
              </a:spcBef>
              <a:spcAft>
                <a:spcPts val="0"/>
              </a:spcAft>
              <a:buSzPts val="2400"/>
              <a:buFont typeface="Nunito"/>
              <a:buNone/>
              <a:defRPr b="1" sz="2400">
                <a:latin typeface="Nunito"/>
                <a:ea typeface="Nunito"/>
                <a:cs typeface="Nunito"/>
                <a:sym typeface="Nunito"/>
              </a:defRPr>
            </a:lvl2pPr>
            <a:lvl3pPr lvl="2" algn="l">
              <a:lnSpc>
                <a:spcPct val="90000"/>
              </a:lnSpc>
              <a:spcBef>
                <a:spcPts val="0"/>
              </a:spcBef>
              <a:spcAft>
                <a:spcPts val="0"/>
              </a:spcAft>
              <a:buSzPts val="2400"/>
              <a:buFont typeface="Nunito"/>
              <a:buNone/>
              <a:defRPr b="1" sz="2400">
                <a:latin typeface="Nunito"/>
                <a:ea typeface="Nunito"/>
                <a:cs typeface="Nunito"/>
                <a:sym typeface="Nunito"/>
              </a:defRPr>
            </a:lvl3pPr>
            <a:lvl4pPr lvl="3" algn="l">
              <a:lnSpc>
                <a:spcPct val="90000"/>
              </a:lnSpc>
              <a:spcBef>
                <a:spcPts val="0"/>
              </a:spcBef>
              <a:spcAft>
                <a:spcPts val="0"/>
              </a:spcAft>
              <a:buSzPts val="2400"/>
              <a:buFont typeface="Nunito"/>
              <a:buNone/>
              <a:defRPr b="1" sz="2400">
                <a:latin typeface="Nunito"/>
                <a:ea typeface="Nunito"/>
                <a:cs typeface="Nunito"/>
                <a:sym typeface="Nunito"/>
              </a:defRPr>
            </a:lvl4pPr>
            <a:lvl5pPr lvl="4" algn="l">
              <a:lnSpc>
                <a:spcPct val="90000"/>
              </a:lnSpc>
              <a:spcBef>
                <a:spcPts val="0"/>
              </a:spcBef>
              <a:spcAft>
                <a:spcPts val="0"/>
              </a:spcAft>
              <a:buSzPts val="2400"/>
              <a:buFont typeface="Nunito"/>
              <a:buNone/>
              <a:defRPr b="1" sz="2400">
                <a:latin typeface="Nunito"/>
                <a:ea typeface="Nunito"/>
                <a:cs typeface="Nunito"/>
                <a:sym typeface="Nunito"/>
              </a:defRPr>
            </a:lvl5pPr>
            <a:lvl6pPr lvl="5" algn="l">
              <a:lnSpc>
                <a:spcPct val="90000"/>
              </a:lnSpc>
              <a:spcBef>
                <a:spcPts val="0"/>
              </a:spcBef>
              <a:spcAft>
                <a:spcPts val="0"/>
              </a:spcAft>
              <a:buSzPts val="2400"/>
              <a:buFont typeface="Nunito"/>
              <a:buNone/>
              <a:defRPr b="1" sz="2400">
                <a:latin typeface="Nunito"/>
                <a:ea typeface="Nunito"/>
                <a:cs typeface="Nunito"/>
                <a:sym typeface="Nunito"/>
              </a:defRPr>
            </a:lvl6pPr>
            <a:lvl7pPr lvl="6" algn="l">
              <a:lnSpc>
                <a:spcPct val="90000"/>
              </a:lnSpc>
              <a:spcBef>
                <a:spcPts val="0"/>
              </a:spcBef>
              <a:spcAft>
                <a:spcPts val="0"/>
              </a:spcAft>
              <a:buSzPts val="2400"/>
              <a:buFont typeface="Nunito"/>
              <a:buNone/>
              <a:defRPr b="1" sz="2400">
                <a:latin typeface="Nunito"/>
                <a:ea typeface="Nunito"/>
                <a:cs typeface="Nunito"/>
                <a:sym typeface="Nunito"/>
              </a:defRPr>
            </a:lvl7pPr>
            <a:lvl8pPr lvl="7" algn="l">
              <a:lnSpc>
                <a:spcPct val="90000"/>
              </a:lnSpc>
              <a:spcBef>
                <a:spcPts val="0"/>
              </a:spcBef>
              <a:spcAft>
                <a:spcPts val="0"/>
              </a:spcAft>
              <a:buSzPts val="2400"/>
              <a:buFont typeface="Nunito"/>
              <a:buNone/>
              <a:defRPr b="1" sz="2400">
                <a:latin typeface="Nunito"/>
                <a:ea typeface="Nunito"/>
                <a:cs typeface="Nunito"/>
                <a:sym typeface="Nunito"/>
              </a:defRPr>
            </a:lvl8pPr>
            <a:lvl9pPr lvl="8"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48" name="Google Shape;48;p5"/>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1800"/>
              <a:buNone/>
              <a:defRPr sz="18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800"/>
              <a:buNone/>
              <a:defRPr/>
            </a:lvl4pPr>
            <a:lvl5pPr lvl="4" algn="ctr">
              <a:lnSpc>
                <a:spcPct val="90000"/>
              </a:lnSpc>
              <a:spcBef>
                <a:spcPts val="500"/>
              </a:spcBef>
              <a:spcAft>
                <a:spcPts val="0"/>
              </a:spcAft>
              <a:buClr>
                <a:schemeClr val="dk1"/>
              </a:buClr>
              <a:buSzPts val="1800"/>
              <a:buNone/>
              <a:defRPr/>
            </a:lvl5pPr>
            <a:lvl6pPr lvl="5" algn="ctr">
              <a:lnSpc>
                <a:spcPct val="90000"/>
              </a:lnSpc>
              <a:spcBef>
                <a:spcPts val="500"/>
              </a:spcBef>
              <a:spcAft>
                <a:spcPts val="0"/>
              </a:spcAft>
              <a:buClr>
                <a:schemeClr val="dk1"/>
              </a:buClr>
              <a:buSzPts val="1800"/>
              <a:buNone/>
              <a:defRPr/>
            </a:lvl6pPr>
            <a:lvl7pPr lvl="6" algn="ctr">
              <a:lnSpc>
                <a:spcPct val="90000"/>
              </a:lnSpc>
              <a:spcBef>
                <a:spcPts val="500"/>
              </a:spcBef>
              <a:spcAft>
                <a:spcPts val="0"/>
              </a:spcAft>
              <a:buClr>
                <a:schemeClr val="dk1"/>
              </a:buClr>
              <a:buSzPts val="1800"/>
              <a:buNone/>
              <a:defRPr/>
            </a:lvl7pPr>
            <a:lvl8pPr lvl="7" algn="ctr">
              <a:lnSpc>
                <a:spcPct val="90000"/>
              </a:lnSpc>
              <a:spcBef>
                <a:spcPts val="500"/>
              </a:spcBef>
              <a:spcAft>
                <a:spcPts val="0"/>
              </a:spcAft>
              <a:buClr>
                <a:schemeClr val="dk1"/>
              </a:buClr>
              <a:buSzPts val="1800"/>
              <a:buNone/>
              <a:defRPr/>
            </a:lvl8pPr>
            <a:lvl9pPr lvl="8" algn="ctr">
              <a:lnSpc>
                <a:spcPct val="90000"/>
              </a:lnSpc>
              <a:spcBef>
                <a:spcPts val="500"/>
              </a:spcBef>
              <a:spcAft>
                <a:spcPts val="0"/>
              </a:spcAft>
              <a:buClr>
                <a:schemeClr val="dk1"/>
              </a:buClr>
              <a:buSzPts val="1800"/>
              <a:buNone/>
              <a:defRPr/>
            </a:lvl9pPr>
          </a:lstStyle>
          <a:p/>
        </p:txBody>
      </p:sp>
      <p:sp>
        <p:nvSpPr>
          <p:cNvPr id="49" name="Google Shape;49;p5"/>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0" name="Shape 50"/>
        <p:cNvGrpSpPr/>
        <p:nvPr/>
      </p:nvGrpSpPr>
      <p:grpSpPr>
        <a:xfrm>
          <a:off x="0" y="0"/>
          <a:ext cx="0" cy="0"/>
          <a:chOff x="0" y="0"/>
          <a:chExt cx="0" cy="0"/>
        </a:xfrm>
      </p:grpSpPr>
      <p:pic>
        <p:nvPicPr>
          <p:cNvPr id="51" name="Google Shape;51;p6"/>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52" name="Google Shape;52;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3" name="Google Shape;53;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4" name="Google Shape;54;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5" name="Google Shape;55;p6"/>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56" name="Google Shape;56;p6"/>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57" name="Google Shape;57;p6"/>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58" name="Shape 58"/>
        <p:cNvGrpSpPr/>
        <p:nvPr/>
      </p:nvGrpSpPr>
      <p:grpSpPr>
        <a:xfrm>
          <a:off x="0" y="0"/>
          <a:ext cx="0" cy="0"/>
          <a:chOff x="0" y="0"/>
          <a:chExt cx="0" cy="0"/>
        </a:xfrm>
      </p:grpSpPr>
      <p:pic>
        <p:nvPicPr>
          <p:cNvPr id="59" name="Google Shape;59;p7"/>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0" name="Google Shape;60;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1" name="Google Shape;61;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2" name="Google Shape;62;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3" name="Google Shape;63;p7"/>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64" name="Google Shape;64;p7"/>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65" name="Google Shape;65;p7"/>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66" name="Shape 66"/>
        <p:cNvGrpSpPr/>
        <p:nvPr/>
      </p:nvGrpSpPr>
      <p:grpSpPr>
        <a:xfrm>
          <a:off x="0" y="0"/>
          <a:ext cx="0" cy="0"/>
          <a:chOff x="0" y="0"/>
          <a:chExt cx="0" cy="0"/>
        </a:xfrm>
      </p:grpSpPr>
      <p:pic>
        <p:nvPicPr>
          <p:cNvPr id="67" name="Google Shape;67;p8"/>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68" name="Google Shape;68;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9" name="Google Shape;69;p8"/>
          <p:cNvCxnSpPr/>
          <p:nvPr/>
        </p:nvCxnSpPr>
        <p:spPr>
          <a:xfrm>
            <a:off x="6374418" y="3641018"/>
            <a:ext cx="5462100" cy="0"/>
          </a:xfrm>
          <a:prstGeom prst="straightConnector1">
            <a:avLst/>
          </a:prstGeom>
          <a:noFill/>
          <a:ln cap="flat" cmpd="sng" w="12700">
            <a:solidFill>
              <a:srgbClr val="000000"/>
            </a:solidFill>
            <a:prstDash val="solid"/>
            <a:miter lim="400000"/>
            <a:headEnd len="sm" w="sm" type="none"/>
            <a:tailEnd len="sm" w="sm" type="none"/>
          </a:ln>
        </p:spPr>
      </p:cxnSp>
      <p:cxnSp>
        <p:nvCxnSpPr>
          <p:cNvPr id="70" name="Google Shape;70;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1" name="Google Shape;71;p8"/>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72" name="Google Shape;72;p8"/>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73" name="Google Shape;73;p8"/>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74" name="Shape 74"/>
        <p:cNvGrpSpPr/>
        <p:nvPr/>
      </p:nvGrpSpPr>
      <p:grpSpPr>
        <a:xfrm>
          <a:off x="0" y="0"/>
          <a:ext cx="0" cy="0"/>
          <a:chOff x="0" y="0"/>
          <a:chExt cx="0" cy="0"/>
        </a:xfrm>
      </p:grpSpPr>
      <p:pic>
        <p:nvPicPr>
          <p:cNvPr id="75" name="Google Shape;75;p9"/>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76" name="Google Shape;76;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7" name="Google Shape;77;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8" name="Google Shape;78;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9" name="Google Shape;79;p9"/>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0" name="Google Shape;80;p9"/>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1" name="Google Shape;81;p9"/>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82" name="Shape 82"/>
        <p:cNvGrpSpPr/>
        <p:nvPr/>
      </p:nvGrpSpPr>
      <p:grpSpPr>
        <a:xfrm>
          <a:off x="0" y="0"/>
          <a:ext cx="0" cy="0"/>
          <a:chOff x="0" y="0"/>
          <a:chExt cx="0" cy="0"/>
        </a:xfrm>
      </p:grpSpPr>
      <p:pic>
        <p:nvPicPr>
          <p:cNvPr id="83" name="Google Shape;83;p10"/>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84" name="Google Shape;84;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5" name="Google Shape;85;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6" name="Google Shape;86;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7" name="Google Shape;87;p10"/>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8" name="Google Shape;88;p10"/>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9" name="Google Shape;89;p10"/>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1pPr>
            <a:lvl2pPr lvl="1"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2pPr>
            <a:lvl3pPr lvl="2"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3pPr>
            <a:lvl4pPr lvl="3"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4pPr>
            <a:lvl5pPr lvl="4"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5pPr>
            <a:lvl6pPr lvl="5"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6pPr>
            <a:lvl7pPr lvl="6"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7pPr>
            <a:lvl8pPr lvl="7"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8pPr>
            <a:lvl9pPr lvl="8"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Nunito SemiBold"/>
              <a:buChar char="•"/>
              <a:defRPr i="0" sz="2800" u="none" cap="none" strike="noStrike">
                <a:solidFill>
                  <a:schemeClr val="dk1"/>
                </a:solidFill>
                <a:latin typeface="Nunito SemiBold"/>
                <a:ea typeface="Nunito SemiBold"/>
                <a:cs typeface="Nunito SemiBold"/>
                <a:sym typeface="Nunito SemiBold"/>
              </a:defRPr>
            </a:lvl1pPr>
            <a:lvl2pPr indent="-381000" lvl="1" marL="914400" marR="0" rtl="0" algn="l">
              <a:lnSpc>
                <a:spcPct val="90000"/>
              </a:lnSpc>
              <a:spcBef>
                <a:spcPts val="500"/>
              </a:spcBef>
              <a:spcAft>
                <a:spcPts val="0"/>
              </a:spcAft>
              <a:buClr>
                <a:schemeClr val="dk1"/>
              </a:buClr>
              <a:buSzPts val="2400"/>
              <a:buFont typeface="Nunito SemiBold"/>
              <a:buChar char="•"/>
              <a:defRPr i="0" sz="2400" u="none" cap="none" strike="noStrike">
                <a:solidFill>
                  <a:schemeClr val="dk1"/>
                </a:solidFill>
                <a:latin typeface="Nunito SemiBold"/>
                <a:ea typeface="Nunito SemiBold"/>
                <a:cs typeface="Nunito SemiBold"/>
                <a:sym typeface="Nunito SemiBold"/>
              </a:defRPr>
            </a:lvl2pPr>
            <a:lvl3pPr indent="-355600" lvl="2" marL="1371600" marR="0" rtl="0" algn="l">
              <a:lnSpc>
                <a:spcPct val="90000"/>
              </a:lnSpc>
              <a:spcBef>
                <a:spcPts val="500"/>
              </a:spcBef>
              <a:spcAft>
                <a:spcPts val="0"/>
              </a:spcAft>
              <a:buClr>
                <a:schemeClr val="dk1"/>
              </a:buClr>
              <a:buSzPts val="2000"/>
              <a:buFont typeface="Nunito SemiBold"/>
              <a:buChar char="•"/>
              <a:defRPr i="0" sz="2000" u="none" cap="none" strike="noStrike">
                <a:solidFill>
                  <a:schemeClr val="dk1"/>
                </a:solidFill>
                <a:latin typeface="Nunito SemiBold"/>
                <a:ea typeface="Nunito SemiBold"/>
                <a:cs typeface="Nunito SemiBold"/>
                <a:sym typeface="Nunito SemiBold"/>
              </a:defRPr>
            </a:lvl3pPr>
            <a:lvl4pPr indent="-342900" lvl="3" marL="1828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4pPr>
            <a:lvl5pPr indent="-342900" lvl="4" marL="22860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5pPr>
            <a:lvl6pPr indent="-342900" lvl="5" marL="27432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6pPr>
            <a:lvl7pPr indent="-342900" lvl="6" marL="32004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7pPr>
            <a:lvl8pPr indent="-342900" lvl="7" marL="36576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8pPr>
            <a:lvl9pPr indent="-342900" lvl="8" marL="4114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9pPr>
          </a:lstStyle>
          <a:p/>
        </p:txBody>
      </p:sp>
      <p:sp>
        <p:nvSpPr>
          <p:cNvPr id="13" name="Google Shape;13;p1"/>
          <p:cNvSpPr txBox="1"/>
          <p:nvPr>
            <p:ph idx="12" type="sldNum"/>
          </p:nvPr>
        </p:nvSpPr>
        <p:spPr>
          <a:xfrm>
            <a:off x="11409045" y="6333134"/>
            <a:ext cx="731700" cy="5250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Nunito SemiBold"/>
                <a:ea typeface="Nunito SemiBold"/>
                <a:cs typeface="Nunito SemiBold"/>
                <a:sym typeface="Nunito SemiBold"/>
              </a:defRPr>
            </a:lvl1pPr>
            <a:lvl2pPr lvl="1" algn="r">
              <a:buNone/>
              <a:defRPr sz="1300">
                <a:solidFill>
                  <a:schemeClr val="dk1"/>
                </a:solidFill>
                <a:latin typeface="Nunito SemiBold"/>
                <a:ea typeface="Nunito SemiBold"/>
                <a:cs typeface="Nunito SemiBold"/>
                <a:sym typeface="Nunito SemiBold"/>
              </a:defRPr>
            </a:lvl2pPr>
            <a:lvl3pPr lvl="2" algn="r">
              <a:buNone/>
              <a:defRPr sz="1300">
                <a:solidFill>
                  <a:schemeClr val="dk1"/>
                </a:solidFill>
                <a:latin typeface="Nunito SemiBold"/>
                <a:ea typeface="Nunito SemiBold"/>
                <a:cs typeface="Nunito SemiBold"/>
                <a:sym typeface="Nunito SemiBold"/>
              </a:defRPr>
            </a:lvl3pPr>
            <a:lvl4pPr lvl="3" algn="r">
              <a:buNone/>
              <a:defRPr sz="1300">
                <a:solidFill>
                  <a:schemeClr val="dk1"/>
                </a:solidFill>
                <a:latin typeface="Nunito SemiBold"/>
                <a:ea typeface="Nunito SemiBold"/>
                <a:cs typeface="Nunito SemiBold"/>
                <a:sym typeface="Nunito SemiBold"/>
              </a:defRPr>
            </a:lvl4pPr>
            <a:lvl5pPr lvl="4" algn="r">
              <a:buNone/>
              <a:defRPr sz="1300">
                <a:solidFill>
                  <a:schemeClr val="dk1"/>
                </a:solidFill>
                <a:latin typeface="Nunito SemiBold"/>
                <a:ea typeface="Nunito SemiBold"/>
                <a:cs typeface="Nunito SemiBold"/>
                <a:sym typeface="Nunito SemiBold"/>
              </a:defRPr>
            </a:lvl5pPr>
            <a:lvl6pPr lvl="5" algn="r">
              <a:buNone/>
              <a:defRPr sz="1300">
                <a:solidFill>
                  <a:schemeClr val="dk1"/>
                </a:solidFill>
                <a:latin typeface="Nunito SemiBold"/>
                <a:ea typeface="Nunito SemiBold"/>
                <a:cs typeface="Nunito SemiBold"/>
                <a:sym typeface="Nunito SemiBold"/>
              </a:defRPr>
            </a:lvl6pPr>
            <a:lvl7pPr lvl="6" algn="r">
              <a:buNone/>
              <a:defRPr sz="1300">
                <a:solidFill>
                  <a:schemeClr val="dk1"/>
                </a:solidFill>
                <a:latin typeface="Nunito SemiBold"/>
                <a:ea typeface="Nunito SemiBold"/>
                <a:cs typeface="Nunito SemiBold"/>
                <a:sym typeface="Nunito SemiBold"/>
              </a:defRPr>
            </a:lvl7pPr>
            <a:lvl8pPr lvl="7" algn="r">
              <a:buNone/>
              <a:defRPr sz="1300">
                <a:solidFill>
                  <a:schemeClr val="dk1"/>
                </a:solidFill>
                <a:latin typeface="Nunito SemiBold"/>
                <a:ea typeface="Nunito SemiBold"/>
                <a:cs typeface="Nunito SemiBold"/>
                <a:sym typeface="Nunito SemiBold"/>
              </a:defRPr>
            </a:lvl8pPr>
            <a:lvl9pPr lvl="8" algn="r">
              <a:buNone/>
              <a:defRPr sz="1300">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9"/>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Proposed Responsibility Matrix KNK ( X-Business) </a:t>
            </a:r>
            <a:endParaRPr/>
          </a:p>
        </p:txBody>
      </p:sp>
      <p:sp>
        <p:nvSpPr>
          <p:cNvPr id="167" name="Google Shape;167;p19"/>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168" name="Google Shape;168;p19"/>
          <p:cNvGraphicFramePr/>
          <p:nvPr/>
        </p:nvGraphicFramePr>
        <p:xfrm>
          <a:off x="952488" y="1233345"/>
          <a:ext cx="3000000" cy="3000000"/>
        </p:xfrm>
        <a:graphic>
          <a:graphicData uri="http://schemas.openxmlformats.org/drawingml/2006/table">
            <a:tbl>
              <a:tblPr>
                <a:noFill/>
                <a:tableStyleId>{7FDFA6B8-EFB8-4E8A-AE33-E130C81651D1}</a:tableStyleId>
              </a:tblPr>
              <a:tblGrid>
                <a:gridCol w="823350"/>
                <a:gridCol w="2687650"/>
                <a:gridCol w="1755500"/>
                <a:gridCol w="1755500"/>
                <a:gridCol w="1755500"/>
                <a:gridCol w="1755500"/>
              </a:tblGrid>
              <a:tr h="477700">
                <a:tc>
                  <a:txBody>
                    <a:bodyPr/>
                    <a:lstStyle/>
                    <a:p>
                      <a:pPr indent="0" lvl="0" marL="0" rtl="0" algn="ctr">
                        <a:spcBef>
                          <a:spcPts val="0"/>
                        </a:spcBef>
                        <a:spcAft>
                          <a:spcPts val="0"/>
                        </a:spcAft>
                        <a:buNone/>
                      </a:pPr>
                      <a:r>
                        <a:rPr b="1" lang="en-US">
                          <a:solidFill>
                            <a:srgbClr val="FFFFFF"/>
                          </a:solidFill>
                        </a:rPr>
                        <a:t>Sr. No.</a:t>
                      </a:r>
                      <a:endParaRPr b="1">
                        <a:solidFill>
                          <a:srgbClr val="FFFFFF"/>
                        </a:solidFill>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solidFill>
                      <a:srgbClr val="6D9EEB"/>
                    </a:solidFill>
                  </a:tcPr>
                </a:tc>
                <a:tc>
                  <a:txBody>
                    <a:bodyPr/>
                    <a:lstStyle/>
                    <a:p>
                      <a:pPr indent="0" lvl="0" marL="0" rtl="0" algn="ctr">
                        <a:spcBef>
                          <a:spcPts val="0"/>
                        </a:spcBef>
                        <a:spcAft>
                          <a:spcPts val="0"/>
                        </a:spcAft>
                        <a:buNone/>
                      </a:pPr>
                      <a:r>
                        <a:rPr b="1" lang="en-US">
                          <a:solidFill>
                            <a:srgbClr val="FFFFFF"/>
                          </a:solidFill>
                        </a:rPr>
                        <a:t>Department</a:t>
                      </a:r>
                      <a:endParaRPr b="1">
                        <a:solidFill>
                          <a:srgbClr val="FFFFFF"/>
                        </a:solidFill>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solidFill>
                      <a:srgbClr val="6D9EEB"/>
                    </a:solidFill>
                  </a:tcPr>
                </a:tc>
                <a:tc>
                  <a:txBody>
                    <a:bodyPr/>
                    <a:lstStyle/>
                    <a:p>
                      <a:pPr indent="0" lvl="0" marL="0" rtl="0" algn="ctr">
                        <a:spcBef>
                          <a:spcPts val="0"/>
                        </a:spcBef>
                        <a:spcAft>
                          <a:spcPts val="0"/>
                        </a:spcAft>
                        <a:buNone/>
                      </a:pPr>
                      <a:r>
                        <a:rPr b="1" lang="en-US">
                          <a:solidFill>
                            <a:srgbClr val="FFFFFF"/>
                          </a:solidFill>
                        </a:rPr>
                        <a:t>Responsible</a:t>
                      </a:r>
                      <a:endParaRPr b="1">
                        <a:solidFill>
                          <a:srgbClr val="FFFFFF"/>
                        </a:solidFill>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solidFill>
                      <a:srgbClr val="6D9EEB"/>
                    </a:solidFill>
                  </a:tcPr>
                </a:tc>
                <a:tc>
                  <a:txBody>
                    <a:bodyPr/>
                    <a:lstStyle/>
                    <a:p>
                      <a:pPr indent="0" lvl="0" marL="0" rtl="0" algn="ctr">
                        <a:spcBef>
                          <a:spcPts val="0"/>
                        </a:spcBef>
                        <a:spcAft>
                          <a:spcPts val="0"/>
                        </a:spcAft>
                        <a:buNone/>
                      </a:pPr>
                      <a:r>
                        <a:rPr b="1" lang="en-US">
                          <a:solidFill>
                            <a:srgbClr val="FFFFFF"/>
                          </a:solidFill>
                        </a:rPr>
                        <a:t>Expected completion Date</a:t>
                      </a:r>
                      <a:endParaRPr b="1">
                        <a:solidFill>
                          <a:srgbClr val="FFFFFF"/>
                        </a:solidFill>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solidFill>
                      <a:srgbClr val="6D9EEB"/>
                    </a:solidFill>
                  </a:tcPr>
                </a:tc>
                <a:tc>
                  <a:txBody>
                    <a:bodyPr/>
                    <a:lstStyle/>
                    <a:p>
                      <a:pPr indent="0" lvl="0" marL="0" rtl="0" algn="ctr">
                        <a:spcBef>
                          <a:spcPts val="0"/>
                        </a:spcBef>
                        <a:spcAft>
                          <a:spcPts val="0"/>
                        </a:spcAft>
                        <a:buNone/>
                      </a:pPr>
                      <a:r>
                        <a:rPr b="1" lang="en-US">
                          <a:solidFill>
                            <a:srgbClr val="FFFFFF"/>
                          </a:solidFill>
                        </a:rPr>
                        <a:t>Coordinator - L1</a:t>
                      </a:r>
                      <a:endParaRPr b="1">
                        <a:solidFill>
                          <a:srgbClr val="FFFFFF"/>
                        </a:solidFill>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solidFill>
                      <a:srgbClr val="6D9EEB"/>
                    </a:solidFill>
                  </a:tcPr>
                </a:tc>
                <a:tc>
                  <a:txBody>
                    <a:bodyPr/>
                    <a:lstStyle/>
                    <a:p>
                      <a:pPr indent="0" lvl="0" marL="0" rtl="0" algn="ctr">
                        <a:spcBef>
                          <a:spcPts val="0"/>
                        </a:spcBef>
                        <a:spcAft>
                          <a:spcPts val="0"/>
                        </a:spcAft>
                        <a:buNone/>
                      </a:pPr>
                      <a:r>
                        <a:rPr b="1" lang="en-US">
                          <a:solidFill>
                            <a:srgbClr val="FFFFFF"/>
                          </a:solidFill>
                        </a:rPr>
                        <a:t>Support Lead</a:t>
                      </a:r>
                      <a:endParaRPr b="1">
                        <a:solidFill>
                          <a:srgbClr val="FFFFFF"/>
                        </a:solidFill>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solidFill>
                      <a:srgbClr val="6D9EEB"/>
                    </a:solidFill>
                  </a:tcPr>
                </a:tc>
              </a:tr>
              <a:tr h="463825">
                <a:tc>
                  <a:txBody>
                    <a:bodyPr/>
                    <a:lstStyle/>
                    <a:p>
                      <a:pPr indent="0" lvl="0" marL="0" rtl="0" algn="l">
                        <a:spcBef>
                          <a:spcPts val="0"/>
                        </a:spcBef>
                        <a:spcAft>
                          <a:spcPts val="0"/>
                        </a:spcAft>
                        <a:buNone/>
                      </a:pPr>
                      <a:r>
                        <a:rPr lang="en-US"/>
                        <a:t>1.</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Store Inventory [BD]</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Peter</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Oct 23, 2020</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Peter</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463825">
                <a:tc>
                  <a:txBody>
                    <a:bodyPr/>
                    <a:lstStyle/>
                    <a:p>
                      <a:pPr indent="0" lvl="0" marL="0" rtl="0" algn="l">
                        <a:spcBef>
                          <a:spcPts val="0"/>
                        </a:spcBef>
                        <a:spcAft>
                          <a:spcPts val="0"/>
                        </a:spcAft>
                        <a:buNone/>
                      </a:pPr>
                      <a:r>
                        <a:rPr lang="en-US"/>
                        <a:t>2.</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Store Inventory [Premier]</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Peter</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Oct 23, 2020</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Peter</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482325">
                <a:tc>
                  <a:txBody>
                    <a:bodyPr/>
                    <a:lstStyle/>
                    <a:p>
                      <a:pPr indent="0" lvl="0" marL="0" rtl="0" algn="l">
                        <a:spcBef>
                          <a:spcPts val="0"/>
                        </a:spcBef>
                        <a:spcAft>
                          <a:spcPts val="0"/>
                        </a:spcAft>
                        <a:buNone/>
                      </a:pPr>
                      <a:r>
                        <a:rPr lang="en-US"/>
                        <a:t>3.</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Purchase Invoices</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Doreen / Mitchel</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Oct 30, 2020</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Madhav</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482325">
                <a:tc>
                  <a:txBody>
                    <a:bodyPr/>
                    <a:lstStyle/>
                    <a:p>
                      <a:pPr indent="0" lvl="0" marL="0" rtl="0" algn="l">
                        <a:spcBef>
                          <a:spcPts val="0"/>
                        </a:spcBef>
                        <a:spcAft>
                          <a:spcPts val="0"/>
                        </a:spcAft>
                        <a:buNone/>
                      </a:pPr>
                      <a:r>
                        <a:rPr lang="en-US"/>
                        <a:t>4.</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Purchase Payments</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Doreen</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Oct 30, 2020</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Madhav</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463825">
                <a:tc>
                  <a:txBody>
                    <a:bodyPr/>
                    <a:lstStyle/>
                    <a:p>
                      <a:pPr indent="0" lvl="0" marL="0" rtl="0" algn="l">
                        <a:spcBef>
                          <a:spcPts val="0"/>
                        </a:spcBef>
                        <a:spcAft>
                          <a:spcPts val="0"/>
                        </a:spcAft>
                        <a:buNone/>
                      </a:pPr>
                      <a:r>
                        <a:rPr lang="en-US"/>
                        <a:t>5.</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Sales / Agent Deposit Invoices and Payments</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James </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Oct 30, 2020</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Madhav</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463825">
                <a:tc>
                  <a:txBody>
                    <a:bodyPr/>
                    <a:lstStyle/>
                    <a:p>
                      <a:pPr indent="0" lvl="0" marL="0" rtl="0" algn="l">
                        <a:spcBef>
                          <a:spcPts val="0"/>
                        </a:spcBef>
                        <a:spcAft>
                          <a:spcPts val="0"/>
                        </a:spcAft>
                        <a:buNone/>
                      </a:pPr>
                      <a:r>
                        <a:rPr lang="en-US"/>
                        <a:t>6.</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Vendor Invoices / Payments</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US">
                          <a:solidFill>
                            <a:schemeClr val="dk1"/>
                          </a:solidFill>
                        </a:rPr>
                        <a:t>Mitchel</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Oct 23 ,2020</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Madhav</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463825">
                <a:tc>
                  <a:txBody>
                    <a:bodyPr/>
                    <a:lstStyle/>
                    <a:p>
                      <a:pPr indent="0" lvl="0" marL="0" rtl="0" algn="l">
                        <a:spcBef>
                          <a:spcPts val="0"/>
                        </a:spcBef>
                        <a:spcAft>
                          <a:spcPts val="0"/>
                        </a:spcAft>
                        <a:buNone/>
                      </a:pPr>
                      <a:r>
                        <a:rPr lang="en-US"/>
                        <a:t>7.</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Shop monthly Statement Cleanup and Review</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Intern / Akshay / Madhav</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Akshay </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US">
                          <a:solidFill>
                            <a:schemeClr val="dk1"/>
                          </a:solidFill>
                        </a:rPr>
                        <a:t>Madhav</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463825">
                <a:tc>
                  <a:txBody>
                    <a:bodyPr/>
                    <a:lstStyle/>
                    <a:p>
                      <a:pPr indent="0" lvl="0" marL="0" rtl="0" algn="l">
                        <a:spcBef>
                          <a:spcPts val="0"/>
                        </a:spcBef>
                        <a:spcAft>
                          <a:spcPts val="0"/>
                        </a:spcAft>
                        <a:buNone/>
                      </a:pPr>
                      <a:r>
                        <a:rPr lang="en-US"/>
                        <a:t>8.</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Accounting Reports Validation</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Smit / Madhav</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Nov 16, 2020</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Madhav</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KOKO Corporate Layout (2019)">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